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65" r:id="rId4"/>
    <p:sldId id="277" r:id="rId5"/>
    <p:sldId id="271" r:id="rId6"/>
    <p:sldId id="258" r:id="rId7"/>
    <p:sldId id="259" r:id="rId8"/>
    <p:sldId id="260" r:id="rId9"/>
    <p:sldId id="264" r:id="rId10"/>
    <p:sldId id="261" r:id="rId11"/>
    <p:sldId id="262" r:id="rId12"/>
    <p:sldId id="270" r:id="rId13"/>
    <p:sldId id="263" r:id="rId14"/>
    <p:sldId id="266" r:id="rId15"/>
    <p:sldId id="267" r:id="rId16"/>
    <p:sldId id="276" r:id="rId17"/>
    <p:sldId id="268" r:id="rId18"/>
    <p:sldId id="278" r:id="rId19"/>
    <p:sldId id="279" r:id="rId20"/>
    <p:sldId id="269" r:id="rId21"/>
    <p:sldId id="275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008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Thursday, 13 September, 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Thursday, 13 September, 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Thursday, 13 September, 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Thursday, 13 September, 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Thursday, 13 September, 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Thursday, 13 September, 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Thursday, 13 September, 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Thursday, 13 September, 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Thursday, 13 September, 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Thursday, 13 September, 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Thursday, 13 September, 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Thursday, 13 September, 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hyperlink" Target="http://www.universetoday.com/69766/extreme-close-up-of-the-face-on-mar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in Pictures: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Photographs That Changed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9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 have a dre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736038" cy="572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2_fat_man_bo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0"/>
            <a:ext cx="5737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2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-j-day-kiss-eisenstaed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64955"/>
            <a:ext cx="5037234" cy="64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7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vin-vulture_1476685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2" y="626966"/>
            <a:ext cx="8615237" cy="539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3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s-That-Changed-the-World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97" y="374867"/>
            <a:ext cx="7133162" cy="610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2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s-That-Changed-the-World-24-295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26" y="154873"/>
            <a:ext cx="6368374" cy="64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7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wwall_11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9" y="822866"/>
            <a:ext cx="7877629" cy="513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6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qu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1" y="301293"/>
            <a:ext cx="8654033" cy="595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5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0px-Sharbat_Gu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390" y="255016"/>
            <a:ext cx="4047849" cy="63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2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rba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39" y="380999"/>
            <a:ext cx="4927313" cy="615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s-That-Changed-the-World-2-229x300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170" r="-59170"/>
          <a:stretch>
            <a:fillRect/>
          </a:stretch>
        </p:blipFill>
        <p:spPr>
          <a:xfrm>
            <a:off x="-798022" y="240421"/>
            <a:ext cx="10651275" cy="6390765"/>
          </a:xfrm>
        </p:spPr>
      </p:pic>
    </p:spTree>
    <p:extLst>
      <p:ext uri="{BB962C8B-B14F-4D97-AF65-F5344CB8AC3E}">
        <p14:creationId xmlns:p14="http://schemas.microsoft.com/office/powerpoint/2010/main" val="377743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intow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32" y="190934"/>
            <a:ext cx="5294889" cy="640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5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4719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9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onr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03200"/>
            <a:ext cx="50800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vis hi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71500"/>
            <a:ext cx="508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4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sho_on_motherthere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7" y="366399"/>
            <a:ext cx="8153171" cy="59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5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h-ness-surgeon-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14" y="457908"/>
            <a:ext cx="6408138" cy="593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3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e-on-mars-original-580x4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98" y="282318"/>
            <a:ext cx="7366000" cy="542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702" y="6100116"/>
            <a:ext cx="799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www.universetoday.com</a:t>
            </a:r>
            <a:r>
              <a:rPr lang="en-US" dirty="0">
                <a:hlinkClick r:id="rId3"/>
              </a:rPr>
              <a:t>/69766/extreme-close-up-of-the-face-on-mars/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9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ightbro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647700"/>
            <a:ext cx="7213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0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by r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7" y="360847"/>
            <a:ext cx="8433631" cy="632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1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nefr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37" y="128748"/>
            <a:ext cx="6084219" cy="65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4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-white_1476677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3" y="923884"/>
            <a:ext cx="8272728" cy="517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8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ttleR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73100"/>
            <a:ext cx="51689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6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43</TotalTime>
  <Words>33</Words>
  <Application>Microsoft Macintosh PowerPoint</Application>
  <PresentationFormat>On-screen Show (4:3)</PresentationFormat>
  <Paragraphs>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Elemental</vt:lpstr>
      <vt:lpstr>Power in Pictures: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in Pictures: </dc:title>
  <dc:creator>SSRSB</dc:creator>
  <cp:lastModifiedBy>SSRSB</cp:lastModifiedBy>
  <cp:revision>4</cp:revision>
  <dcterms:created xsi:type="dcterms:W3CDTF">2012-09-13T14:45:18Z</dcterms:created>
  <dcterms:modified xsi:type="dcterms:W3CDTF">2012-09-13T15:28:31Z</dcterms:modified>
</cp:coreProperties>
</file>